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2" r:id="rId2"/>
    <p:sldId id="256" r:id="rId3"/>
    <p:sldId id="260" r:id="rId4"/>
    <p:sldId id="294" r:id="rId5"/>
    <p:sldId id="259" r:id="rId6"/>
    <p:sldId id="262" r:id="rId7"/>
    <p:sldId id="274" r:id="rId8"/>
    <p:sldId id="275" r:id="rId9"/>
    <p:sldId id="273" r:id="rId10"/>
    <p:sldId id="276" r:id="rId11"/>
    <p:sldId id="278" r:id="rId12"/>
    <p:sldId id="272" r:id="rId13"/>
    <p:sldId id="277" r:id="rId14"/>
    <p:sldId id="279" r:id="rId15"/>
    <p:sldId id="280" r:id="rId16"/>
    <p:sldId id="281" r:id="rId17"/>
    <p:sldId id="282" r:id="rId18"/>
    <p:sldId id="285" r:id="rId19"/>
    <p:sldId id="286" r:id="rId20"/>
    <p:sldId id="287" r:id="rId21"/>
    <p:sldId id="283" r:id="rId22"/>
    <p:sldId id="284" r:id="rId23"/>
    <p:sldId id="288" r:id="rId24"/>
    <p:sldId id="289" r:id="rId25"/>
    <p:sldId id="290" r:id="rId26"/>
    <p:sldId id="291" r:id="rId27"/>
    <p:sldId id="295" r:id="rId28"/>
    <p:sldId id="267" r:id="rId29"/>
    <p:sldId id="297" r:id="rId30"/>
    <p:sldId id="266" r:id="rId31"/>
    <p:sldId id="29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94849" autoAdjust="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F888-4FC9-4DFF-9FA3-0E247572ABA2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110FC-1EFB-405B-9BED-CA09641E7D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4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10FC-1EFB-405B-9BED-CA09641E7DC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39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DD50-3DF8-4F23-BD34-AC27246E8A9F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FC76-12ED-4646-B1F4-47C2D52388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382"/>
            <a:ext cx="8749480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636912"/>
            <a:ext cx="2160240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  <a:ea typeface="MingLiU-ExtB" pitchFamily="18" charset="-120"/>
              </a:rPr>
              <a:t>Визитная карточка участника конкурса</a:t>
            </a:r>
            <a:endParaRPr lang="ru-RU" sz="2400" dirty="0">
              <a:latin typeface="Monotype Corsiva" pitchFamily="66" charset="0"/>
              <a:ea typeface="MingLiU-ExtB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0766" y="3068958"/>
            <a:ext cx="2569546" cy="646331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«Воспитатель </a:t>
            </a:r>
          </a:p>
          <a:p>
            <a:r>
              <a:rPr lang="ru-RU" dirty="0" smtClean="0">
                <a:latin typeface="Monotype Corsiva" pitchFamily="66" charset="0"/>
              </a:rPr>
              <a:t>года – 2021»</a:t>
            </a:r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656184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Как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же это приятно нам видеть,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Каждой клеточкой деток любя.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Мы не можем детишек обидеть,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Можем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жить, их лишь только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любя!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6" y="163571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84211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G:\воспитатель года 2021\Новая папка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33041"/>
            <a:ext cx="1800200" cy="21602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9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ети к нам так порой привыкают,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кричат: Маму я не отдам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038600" cy="340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17032"/>
            <a:ext cx="4038600" cy="242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4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711234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Современные люди привыкли,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размеренно в жизни идут.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работу, обед и обратно,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 рекой жизни дни все текут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038600" cy="321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4038600" cy="244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73" y="3717032"/>
            <a:ext cx="4038600" cy="2385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G:\воспитатель года 2021\Новая папка\41cZh7DY7iL._AC_UL600_SR600,6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1" y="5013176"/>
            <a:ext cx="3230918" cy="18448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 профессия есть и другая,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Нет начала и нет в ней конца.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Воспитатели детского сада,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Вот с кем ваша всегда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детвора!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4038600" cy="4248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67" y="2564904"/>
            <a:ext cx="40386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G:\воспитатель года 2021\Новая папка\1578214157_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796035" cy="2492896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Отдаём всю любовь мы детишкам,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Забывая порой про себя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5" y="1600200"/>
            <a:ext cx="2975049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74" y="1600200"/>
            <a:ext cx="317125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74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Воспитатель – скорее призванье,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 профессия это моя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59" y="1600200"/>
            <a:ext cx="28246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4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1049"/>
            <a:ext cx="390309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67800"/>
            <a:ext cx="4038600" cy="2418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07504" y="404665"/>
            <a:ext cx="4398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знаю, как можно иначе,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могу по-другому я жить.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же много успеть то нам надо,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Чтоб людьми в жизнь их всех проводить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6633"/>
            <a:ext cx="4388296" cy="2736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9657"/>
            <a:ext cx="4038600" cy="268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013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-1251520"/>
            <a:ext cx="4392488" cy="4077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профессия….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призванье,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Не гадала о том ни когда.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Ни чего, ни когда не желала,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Только б слышать: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Ты  нам  так  нужна</a:t>
            </a:r>
            <a:r>
              <a:rPr lang="ru-RU" dirty="0" smtClean="0"/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0" y="3044441"/>
            <a:ext cx="4038600" cy="322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403860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G:\воспитатель года 2021\Новая папка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2232248" cy="2449360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457200">
              <a:schemeClr val="accent1">
                <a:lumMod val="20000"/>
                <a:lumOff val="80000"/>
                <a:alpha val="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78281931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227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4038600" cy="245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50" y="3701668"/>
            <a:ext cx="4038600" cy="2271712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038600" cy="308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902" y="537321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Воспитатели МЫ….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Детские души,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цыплята на 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 глядят.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Всё за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всегда повторяют,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клушкою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вслед семенят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888201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74" y="116632"/>
            <a:ext cx="4038600" cy="261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4038600" cy="227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99" y="2852936"/>
            <a:ext cx="4038600" cy="355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3"/>
            <a:ext cx="3816424" cy="394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87018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воспитатель года 2021\1 ли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49" y="116632"/>
            <a:ext cx="8797340" cy="65527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133164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ними чисты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душою,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Их судьба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9" y="980728"/>
            <a:ext cx="4038600" cy="227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68" y="1268760"/>
            <a:ext cx="4038600" cy="22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77072"/>
            <a:ext cx="4038600" cy="22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8" y="3622211"/>
            <a:ext cx="4038600" cy="280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020992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776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Люди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плод любви доверяют,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Доверяют всё ценное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334693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15217"/>
            <a:ext cx="4038600" cy="2274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294892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14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Воспитатели детского сада,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Это видимо наша судьба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71" y="1600200"/>
            <a:ext cx="340625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6" y="1600200"/>
            <a:ext cx="353590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10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Воспитатели детского сада,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Вечно мамами быть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05" y="1600200"/>
            <a:ext cx="254939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05" y="4005064"/>
            <a:ext cx="4038600" cy="22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05" y="1412776"/>
            <a:ext cx="4038600" cy="22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142027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0548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Родину нашу, любить, научить….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49080"/>
            <a:ext cx="4038600" cy="22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038600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038600" cy="314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48482"/>
            <a:ext cx="4038600" cy="221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29748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3010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патриотами с детства быть!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4038600" cy="261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80108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038600" cy="2218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0517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91264" cy="151216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работа – моя жизнь! Я 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осознаю всю ее важность и нужность.</a:t>
            </a:r>
            <a:b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7" y="242088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3568" y="620689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радуюсь возможности ежедневного общения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детьми. 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меня встреча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ними, как  частица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чистого свежего воздуха, такое состояние души, когда чувствуешь и понимаешь: «Я нужна!».</a:t>
            </a:r>
          </a:p>
        </p:txBody>
      </p:sp>
      <p:pic>
        <p:nvPicPr>
          <p:cNvPr id="3074" name="Picture 2" descr="G:\воспитатель года 2021\Новая папка\25322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213568"/>
            <a:ext cx="4608512" cy="1485498"/>
          </a:xfrm>
          <a:prstGeom prst="rect">
            <a:avLst/>
          </a:prstGeom>
          <a:noFill/>
          <a:effectLst>
            <a:glow rad="228600">
              <a:schemeClr val="accent1">
                <a:lumMod val="20000"/>
                <a:lumOff val="80000"/>
                <a:alpha val="39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сияющие глаза моих воспитанников, их открытые и чистые сердца, их любовь, которой они с огромной радостью делятся со мной – что ещё надо для подтверждения правильности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выбора моей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профессии.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48" y="1600200"/>
            <a:ext cx="3104903" cy="4925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G:\воспитатель года 2021\9e21ad4c-4939-49db-bb2b-54761640155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6442"/>
            <a:ext cx="4038600" cy="2361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1"/>
            <a:ext cx="4032448" cy="2614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80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оспитатель года 2021\1528963228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844" y="-171400"/>
            <a:ext cx="8229600" cy="12961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мои результаты погружения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процесс получения знаний, совершения новых открытий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творчества.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09813"/>
            <a:ext cx="2190580" cy="3058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2289918" cy="31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2232248" cy="3116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C:\Users\Гномик\Documents\Bluetooth Folder\IMG-20211106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8595"/>
            <a:ext cx="1889247" cy="2727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3" descr="C:\Users\Гномик\Documents\Bluetooth Folder\IMG-20211106-WA0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11147" y="3475082"/>
            <a:ext cx="246572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 descr="G:\воспитатель года 2021\Новая папка\2b5fcc3824af6b20cc6001d338712a5608a7143b03df0c070b12b442d71f34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13" y="4059873"/>
            <a:ext cx="195389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воспитатель года 2021\0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1185"/>
            <a:ext cx="8864481" cy="62661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614691674_57-p-fon-s-ramkoi-dlya-detskogo-sada-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82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k.picdn.net/shutterstock/videos/4502975/thumb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-65200"/>
            <a:ext cx="9130352" cy="69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72642" y="6165304"/>
            <a:ext cx="938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66006"/>
            <a:ext cx="4678534" cy="481126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548680"/>
            <a:ext cx="3384376" cy="55774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Здравствуйте!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Я, Гребенюк-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Отиско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Светлана Витальевна,  воспитатель детского сада №2 «Гномик»,  города Тимашевска.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Наш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Тимашевский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славится богатой историей, щедрой природой,  радушием и гостеприимством людей, живущих на этой прекрасной земле.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меня, мой край родной, как песенный родник!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 детства в мир он для меня тропинка,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по тропинке выбрала я путь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волшебную дошкольную страну!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79746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7772400" cy="4788247"/>
          </a:xfr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работы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МБДОУ детский сад компенсирующего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вида № 2 «Гномик» муниципального образования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Тимашевский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Должность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Воспитатель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Среднее специальное,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Ленинградское педагогическое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училище Краснодарского края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специализация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-23 года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Педагогическое кредо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СОЗДАВАТЬ. ТВОРИТЬ. Выдумывать для детей и вместе с ними</a:t>
            </a:r>
            <a:r>
              <a:rPr lang="ru-RU" sz="2000" b="0" dirty="0"/>
              <a:t/>
            </a:r>
            <a:br>
              <a:rPr lang="ru-RU" sz="2000" b="0" dirty="0"/>
            </a:br>
            <a:endParaRPr lang="ru-RU" sz="2000" b="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332656"/>
            <a:ext cx="7772400" cy="1008113"/>
          </a:xfr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ГРЕБЕНЮК-ОТИСКО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СВЕТЛАНА ВИТАЛЬЕВНА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оспитатель года 2021\Det_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78" y="188640"/>
            <a:ext cx="8841510" cy="64807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522511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7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Словно </a:t>
            </a:r>
            <a:r>
              <a:rPr lang="ru-RU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ангелы их охраняем,</a:t>
            </a:r>
            <a:br>
              <a:rPr lang="ru-RU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Обучаем детишек азам.</a:t>
            </a:r>
            <a:br>
              <a:rPr lang="ru-RU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038600" cy="300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038600" cy="264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823" y="-10900592"/>
            <a:ext cx="17857984" cy="1339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456" y="-14212960"/>
            <a:ext cx="32297912" cy="2422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47" y="105273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G:\воспитатель года 2021\Новая папка\png-transparent-seven-dwarfs-bashful-dopey-grumpy-sneezy-dwarf-fictional-character-cartoon-dwar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5"/>
            <a:ext cx="1897539" cy="24928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bg1">
                <a:alpha val="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758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91264" cy="295232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ясли кроху приносят на ручках,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до школы они видят нас.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– и мама и папа,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Каждый день, а потом в первый класс.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504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воспитатель года 2021\Новая папка\1797162-f989bd29b206e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80502"/>
            <a:ext cx="1836204" cy="1977498"/>
          </a:xfrm>
          <a:prstGeom prst="rect">
            <a:avLst/>
          </a:prstGeom>
          <a:noFill/>
          <a:effectLst>
            <a:glow rad="520700">
              <a:schemeClr val="accent1">
                <a:lumMod val="40000"/>
                <a:lumOff val="60000"/>
                <a:alpha val="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воспитатель года 2021\Новая папка\gnomiki_1_2713353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466284" cy="26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1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Ведь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ребёнок не знает законов,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Жизнь он чувствует только душой.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Кто с ним рядышком всюду по жизни,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Тот становится просто родной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2" y="299695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G:\воспитатель года 2021\Новая папка\9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944216" cy="2410828"/>
          </a:xfrm>
          <a:prstGeom prst="rect">
            <a:avLst/>
          </a:prstGeom>
          <a:noFill/>
          <a:effectLst>
            <a:glow rad="495300">
              <a:schemeClr val="accent1">
                <a:lumMod val="20000"/>
                <a:lumOff val="80000"/>
                <a:alpha val="1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:\воспитатель года 2021\Новая папка\53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013176"/>
            <a:ext cx="2571750" cy="18448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3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939</TotalTime>
  <Words>329</Words>
  <Application>Microsoft Office PowerPoint</Application>
  <PresentationFormat>Экран (4:3)</PresentationFormat>
  <Paragraphs>49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Место работы- МБДОУ детский сад компенсирующего вида № 2 «Гномик» муниципального образования Тимашевский район  Должность – Воспитатель  ОБРАЗОВАНИЕ-Среднее специальное, Ленинградское педагогическое училище Краснодарского края специализация Дошкольное воспитание  ПЕДАГОГИЧЕСКИЙ СТАЖ-23 года  Педагогическое кредо - СОЗДАВАТЬ. ТВОРИТЬ. Выдумывать для детей и вместе с ними </vt:lpstr>
      <vt:lpstr>Презентация PowerPoint</vt:lpstr>
      <vt:lpstr>          Словно ангелы их охраняем, Обучаем детишек азам.  </vt:lpstr>
      <vt:lpstr> В ясли кроху приносят на ручках, И до школы они видят нас. Воспитатель – и мама и папа, Каждый день, а потом в первый класс.</vt:lpstr>
      <vt:lpstr>   Ведь ребёнок не знает законов, Жизнь он чувствует только душой. Кто с ним рядышком всюду по жизни, Тот становится просто родной. </vt:lpstr>
      <vt:lpstr>       Как же это приятно нам видеть, Каждой клеточкой деток любя. Мы не можем детишек обидеть,   Можем жить, их лишь только любя!    </vt:lpstr>
      <vt:lpstr>Дети к нам так порой привыкают, Что кричат: Маму я не отдам!</vt:lpstr>
      <vt:lpstr>Современные люди привыкли, Что размеренно в жизни идут. На работу, обед и обратно, Так рекой жизни дни все текут </vt:lpstr>
      <vt:lpstr>Но профессия есть и другая, Нет начала и нет в ней конца. Воспитатели детского сада, Вот с кем ваша всегда детвора!</vt:lpstr>
      <vt:lpstr>Отдаём всю любовь мы детишкам, Забывая порой про себя.</vt:lpstr>
      <vt:lpstr>Воспитатель – скорее призванье, Не профессия это моя.</vt:lpstr>
      <vt:lpstr>    </vt:lpstr>
      <vt:lpstr>     Есть профессия….  Может призванье, Не гадала о том ни когда. Ни чего, ни когда не желала, Только б слышать:  Ты  нам  так  нужна! </vt:lpstr>
      <vt:lpstr>Презентация PowerPoint</vt:lpstr>
      <vt:lpstr>Презентация PowerPoint</vt:lpstr>
      <vt:lpstr>Будем с ними чисты мы душою, Их судьба в наших только руках.</vt:lpstr>
      <vt:lpstr>Люди нам плод любви доверяют, Доверяют всё ценное нам.</vt:lpstr>
      <vt:lpstr>Воспитатели детского сада, Это видимо наша судьба.</vt:lpstr>
      <vt:lpstr>Воспитатели детского сада, Вечно мамами быть мы должны.</vt:lpstr>
      <vt:lpstr>Родину нашу, любить, научить….</vt:lpstr>
      <vt:lpstr>И патриотами с детства быть!</vt:lpstr>
      <vt:lpstr>Моя работа – моя жизнь! Я осознаю всю ее важность и нужность. .</vt:lpstr>
      <vt:lpstr>А сияющие глаза моих воспитанников, их открытые и чистые сердца, их любовь, которой они с огромной радостью делятся со мной – что ещё надо для подтверждения правильности выбора моей профессии. </vt:lpstr>
      <vt:lpstr>Презентация PowerPoint</vt:lpstr>
      <vt:lpstr>Это мои результаты погружения в процесс получения знаний, совершения новых открытий и творчества.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Гномик</cp:lastModifiedBy>
  <cp:revision>116</cp:revision>
  <dcterms:created xsi:type="dcterms:W3CDTF">2021-11-06T07:23:32Z</dcterms:created>
  <dcterms:modified xsi:type="dcterms:W3CDTF">2021-11-07T14:13:07Z</dcterms:modified>
</cp:coreProperties>
</file>